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6FE"/>
    <a:srgbClr val="14BBDC"/>
    <a:srgbClr val="E1E191"/>
    <a:srgbClr val="CC0485"/>
    <a:srgbClr val="96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56" d="100"/>
          <a:sy n="56" d="100"/>
        </p:scale>
        <p:origin x="1068"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26-Mar-17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26-Mar-17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26-Mar-17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26-Mar-17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26-Mar-17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26-Mar-17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26-Mar-17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26-Mar-17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7.jpeg"/><Relationship Id="rId4" Type="http://schemas.microsoft.com/office/2007/relationships/hdphoto" Target="../media/hdphoto1.wdp"/><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mailto:slammers@gmail.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2162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29728" cy="703852"/>
          </a:xfrm>
        </p:spPr>
        <p:txBody>
          <a:bodyPr>
            <a:normAutofit/>
          </a:bodyPr>
          <a:lstStyle/>
          <a:p>
            <a:r>
              <a:rPr lang="en-AU" sz="1100" dirty="0"/>
              <a:t>Slammers Beach Volleyball Website development lifecycle</a:t>
            </a:r>
          </a:p>
        </p:txBody>
      </p:sp>
      <p:pic>
        <p:nvPicPr>
          <p:cNvPr id="4" name="Picture 3"/>
          <p:cNvPicPr>
            <a:picLocks noChangeAspect="1"/>
          </p:cNvPicPr>
          <p:nvPr/>
        </p:nvPicPr>
        <p:blipFill>
          <a:blip r:embed="rId2"/>
          <a:stretch>
            <a:fillRect/>
          </a:stretch>
        </p:blipFill>
        <p:spPr>
          <a:xfrm>
            <a:off x="0" y="20320"/>
            <a:ext cx="605953" cy="683532"/>
          </a:xfrm>
          <a:prstGeom prst="rect">
            <a:avLst/>
          </a:prstGeom>
        </p:spPr>
      </p:pic>
      <p:cxnSp>
        <p:nvCxnSpPr>
          <p:cNvPr id="6" name="Straight Connector 5"/>
          <p:cNvCxnSpPr/>
          <p:nvPr/>
        </p:nvCxnSpPr>
        <p:spPr>
          <a:xfrm>
            <a:off x="82296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41245"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91926" y="12192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18082"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0648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65468"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62281"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Arrow: Right 14"/>
          <p:cNvSpPr/>
          <p:nvPr/>
        </p:nvSpPr>
        <p:spPr>
          <a:xfrm>
            <a:off x="822960" y="5699760"/>
            <a:ext cx="10769600" cy="538480"/>
          </a:xfrm>
          <a:prstGeom prst="rightArrow">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Project Lifecycle</a:t>
            </a:r>
          </a:p>
        </p:txBody>
      </p:sp>
      <p:sp>
        <p:nvSpPr>
          <p:cNvPr id="17" name="TextBox 16"/>
          <p:cNvSpPr txBox="1"/>
          <p:nvPr/>
        </p:nvSpPr>
        <p:spPr>
          <a:xfrm>
            <a:off x="2049388" y="6543040"/>
            <a:ext cx="775807" cy="230832"/>
          </a:xfrm>
          <a:prstGeom prst="rect">
            <a:avLst/>
          </a:prstGeom>
          <a:noFill/>
        </p:spPr>
        <p:txBody>
          <a:bodyPr wrap="square" rtlCol="0">
            <a:spAutoFit/>
          </a:bodyPr>
          <a:lstStyle/>
          <a:p>
            <a:r>
              <a:rPr lang="en-AU" sz="900" dirty="0"/>
              <a:t>Week 1</a:t>
            </a:r>
          </a:p>
        </p:txBody>
      </p:sp>
      <p:sp>
        <p:nvSpPr>
          <p:cNvPr id="18" name="TextBox 17"/>
          <p:cNvSpPr txBox="1"/>
          <p:nvPr/>
        </p:nvSpPr>
        <p:spPr>
          <a:xfrm>
            <a:off x="605953" y="6543040"/>
            <a:ext cx="775807" cy="230832"/>
          </a:xfrm>
          <a:prstGeom prst="rect">
            <a:avLst/>
          </a:prstGeom>
          <a:noFill/>
        </p:spPr>
        <p:txBody>
          <a:bodyPr wrap="square" rtlCol="0">
            <a:spAutoFit/>
          </a:bodyPr>
          <a:lstStyle/>
          <a:p>
            <a:r>
              <a:rPr lang="en-AU" sz="900" dirty="0"/>
              <a:t>Week 0</a:t>
            </a:r>
          </a:p>
        </p:txBody>
      </p:sp>
      <p:sp>
        <p:nvSpPr>
          <p:cNvPr id="19" name="TextBox 18"/>
          <p:cNvSpPr txBox="1"/>
          <p:nvPr/>
        </p:nvSpPr>
        <p:spPr>
          <a:xfrm>
            <a:off x="5431953" y="6543040"/>
            <a:ext cx="775807" cy="230832"/>
          </a:xfrm>
          <a:prstGeom prst="rect">
            <a:avLst/>
          </a:prstGeom>
          <a:noFill/>
        </p:spPr>
        <p:txBody>
          <a:bodyPr wrap="square" rtlCol="0">
            <a:spAutoFit/>
          </a:bodyPr>
          <a:lstStyle/>
          <a:p>
            <a:r>
              <a:rPr lang="en-AU" sz="900" dirty="0"/>
              <a:t>Week 3</a:t>
            </a:r>
          </a:p>
        </p:txBody>
      </p:sp>
      <p:sp>
        <p:nvSpPr>
          <p:cNvPr id="20" name="TextBox 19"/>
          <p:cNvSpPr txBox="1"/>
          <p:nvPr/>
        </p:nvSpPr>
        <p:spPr>
          <a:xfrm>
            <a:off x="3664828" y="6543040"/>
            <a:ext cx="775807" cy="230832"/>
          </a:xfrm>
          <a:prstGeom prst="rect">
            <a:avLst/>
          </a:prstGeom>
          <a:noFill/>
        </p:spPr>
        <p:txBody>
          <a:bodyPr wrap="square" rtlCol="0">
            <a:spAutoFit/>
          </a:bodyPr>
          <a:lstStyle/>
          <a:p>
            <a:r>
              <a:rPr lang="en-AU" sz="900" dirty="0"/>
              <a:t>Week 2</a:t>
            </a:r>
          </a:p>
        </p:txBody>
      </p:sp>
      <p:sp>
        <p:nvSpPr>
          <p:cNvPr id="21" name="TextBox 20"/>
          <p:cNvSpPr txBox="1"/>
          <p:nvPr/>
        </p:nvSpPr>
        <p:spPr>
          <a:xfrm>
            <a:off x="7341824" y="6543040"/>
            <a:ext cx="775807" cy="230832"/>
          </a:xfrm>
          <a:prstGeom prst="rect">
            <a:avLst/>
          </a:prstGeom>
          <a:noFill/>
        </p:spPr>
        <p:txBody>
          <a:bodyPr wrap="square" rtlCol="0">
            <a:spAutoFit/>
          </a:bodyPr>
          <a:lstStyle/>
          <a:p>
            <a:r>
              <a:rPr lang="en-AU" sz="900" dirty="0"/>
              <a:t>Week 4</a:t>
            </a:r>
          </a:p>
        </p:txBody>
      </p:sp>
      <p:sp>
        <p:nvSpPr>
          <p:cNvPr id="22" name="TextBox 21"/>
          <p:cNvSpPr txBox="1"/>
          <p:nvPr/>
        </p:nvSpPr>
        <p:spPr>
          <a:xfrm>
            <a:off x="10995358" y="6543040"/>
            <a:ext cx="989376" cy="230832"/>
          </a:xfrm>
          <a:prstGeom prst="rect">
            <a:avLst/>
          </a:prstGeom>
          <a:noFill/>
        </p:spPr>
        <p:txBody>
          <a:bodyPr wrap="square" rtlCol="0">
            <a:spAutoFit/>
          </a:bodyPr>
          <a:lstStyle/>
          <a:p>
            <a:r>
              <a:rPr lang="en-AU" sz="900" dirty="0"/>
              <a:t>Week 6</a:t>
            </a:r>
          </a:p>
        </p:txBody>
      </p:sp>
      <p:sp>
        <p:nvSpPr>
          <p:cNvPr id="23" name="TextBox 22"/>
          <p:cNvSpPr txBox="1"/>
          <p:nvPr/>
        </p:nvSpPr>
        <p:spPr>
          <a:xfrm>
            <a:off x="9168591" y="6543040"/>
            <a:ext cx="775807" cy="230832"/>
          </a:xfrm>
          <a:prstGeom prst="rect">
            <a:avLst/>
          </a:prstGeom>
          <a:noFill/>
        </p:spPr>
        <p:txBody>
          <a:bodyPr wrap="square" rtlCol="0">
            <a:spAutoFit/>
          </a:bodyPr>
          <a:lstStyle/>
          <a:p>
            <a:r>
              <a:rPr lang="en-AU" sz="900" dirty="0"/>
              <a:t>Week 5</a:t>
            </a:r>
          </a:p>
        </p:txBody>
      </p:sp>
      <p:sp>
        <p:nvSpPr>
          <p:cNvPr id="24" name="TextBox 23"/>
          <p:cNvSpPr txBox="1"/>
          <p:nvPr/>
        </p:nvSpPr>
        <p:spPr>
          <a:xfrm>
            <a:off x="412912" y="764812"/>
            <a:ext cx="1161887" cy="307777"/>
          </a:xfrm>
          <a:prstGeom prst="rect">
            <a:avLst/>
          </a:prstGeom>
          <a:noFill/>
        </p:spPr>
        <p:txBody>
          <a:bodyPr wrap="square" rtlCol="0">
            <a:spAutoFit/>
          </a:bodyPr>
          <a:lstStyle/>
          <a:p>
            <a:r>
              <a:rPr lang="en-AU" sz="1400" dirty="0"/>
              <a:t>Project Start</a:t>
            </a:r>
          </a:p>
        </p:txBody>
      </p:sp>
      <p:sp>
        <p:nvSpPr>
          <p:cNvPr id="25" name="TextBox 24"/>
          <p:cNvSpPr txBox="1"/>
          <p:nvPr/>
        </p:nvSpPr>
        <p:spPr>
          <a:xfrm>
            <a:off x="869325" y="1140561"/>
            <a:ext cx="1417049" cy="553998"/>
          </a:xfrm>
          <a:prstGeom prst="rect">
            <a:avLst/>
          </a:prstGeom>
          <a:solidFill>
            <a:srgbClr val="96CBCC"/>
          </a:solidFill>
          <a:ln>
            <a:noFill/>
          </a:ln>
        </p:spPr>
        <p:txBody>
          <a:bodyPr wrap="square" rtlCol="0">
            <a:spAutoFit/>
          </a:bodyPr>
          <a:lstStyle/>
          <a:p>
            <a:r>
              <a:rPr lang="en-AU" sz="1000" dirty="0"/>
              <a:t>Meet with client and obtain requirements and specifications</a:t>
            </a:r>
          </a:p>
        </p:txBody>
      </p:sp>
      <p:sp>
        <p:nvSpPr>
          <p:cNvPr id="27" name="TextBox 26"/>
          <p:cNvSpPr txBox="1"/>
          <p:nvPr/>
        </p:nvSpPr>
        <p:spPr>
          <a:xfrm>
            <a:off x="1291473" y="1739488"/>
            <a:ext cx="2180347" cy="553998"/>
          </a:xfrm>
          <a:prstGeom prst="rect">
            <a:avLst/>
          </a:prstGeom>
          <a:solidFill>
            <a:srgbClr val="96CBCC"/>
          </a:solidFill>
          <a:ln>
            <a:noFill/>
          </a:ln>
        </p:spPr>
        <p:txBody>
          <a:bodyPr wrap="square" rtlCol="0">
            <a:spAutoFit/>
          </a:bodyPr>
          <a:lstStyle/>
          <a:p>
            <a:r>
              <a:rPr lang="en-AU" sz="1000" dirty="0"/>
              <a:t>Develop Mission Statement, Project Lifecycle chart, Budget. Meet with client and obtain signoff </a:t>
            </a:r>
          </a:p>
        </p:txBody>
      </p:sp>
      <p:sp>
        <p:nvSpPr>
          <p:cNvPr id="28" name="TextBox 27"/>
          <p:cNvSpPr txBox="1"/>
          <p:nvPr/>
        </p:nvSpPr>
        <p:spPr>
          <a:xfrm>
            <a:off x="2467308" y="2371374"/>
            <a:ext cx="1300467" cy="707886"/>
          </a:xfrm>
          <a:prstGeom prst="rect">
            <a:avLst/>
          </a:prstGeom>
          <a:solidFill>
            <a:srgbClr val="96CBCC"/>
          </a:solidFill>
        </p:spPr>
        <p:txBody>
          <a:bodyPr wrap="square" rtlCol="0">
            <a:spAutoFit/>
          </a:bodyPr>
          <a:lstStyle/>
          <a:p>
            <a:r>
              <a:rPr lang="en-AU" sz="1000" dirty="0"/>
              <a:t>Source information and images. Create design and taxonomy concepts</a:t>
            </a:r>
          </a:p>
        </p:txBody>
      </p:sp>
      <p:sp>
        <p:nvSpPr>
          <p:cNvPr id="29" name="TextBox 28"/>
          <p:cNvSpPr txBox="1"/>
          <p:nvPr/>
        </p:nvSpPr>
        <p:spPr>
          <a:xfrm>
            <a:off x="2987991" y="3121490"/>
            <a:ext cx="1022820" cy="553998"/>
          </a:xfrm>
          <a:prstGeom prst="rect">
            <a:avLst/>
          </a:prstGeom>
          <a:solidFill>
            <a:srgbClr val="96CBCC"/>
          </a:solidFill>
        </p:spPr>
        <p:txBody>
          <a:bodyPr wrap="square" rtlCol="0">
            <a:spAutoFit/>
          </a:bodyPr>
          <a:lstStyle/>
          <a:p>
            <a:r>
              <a:rPr lang="en-AU" sz="1000" dirty="0"/>
              <a:t>Create graphic design and page template </a:t>
            </a:r>
          </a:p>
        </p:txBody>
      </p:sp>
      <p:sp>
        <p:nvSpPr>
          <p:cNvPr id="30" name="TextBox 29"/>
          <p:cNvSpPr txBox="1"/>
          <p:nvPr/>
        </p:nvSpPr>
        <p:spPr>
          <a:xfrm>
            <a:off x="4090277" y="3348633"/>
            <a:ext cx="1129975" cy="861774"/>
          </a:xfrm>
          <a:prstGeom prst="rect">
            <a:avLst/>
          </a:prstGeom>
          <a:solidFill>
            <a:srgbClr val="96CBCC"/>
          </a:solidFill>
        </p:spPr>
        <p:txBody>
          <a:bodyPr wrap="square" rtlCol="0">
            <a:spAutoFit/>
          </a:bodyPr>
          <a:lstStyle/>
          <a:p>
            <a:r>
              <a:rPr lang="en-AU" sz="1000" dirty="0"/>
              <a:t>Meet with client and obtain feedback on concepts, design and templates </a:t>
            </a:r>
          </a:p>
        </p:txBody>
      </p:sp>
      <p:sp>
        <p:nvSpPr>
          <p:cNvPr id="31" name="TextBox 30"/>
          <p:cNvSpPr txBox="1"/>
          <p:nvPr/>
        </p:nvSpPr>
        <p:spPr>
          <a:xfrm>
            <a:off x="4380236" y="4243508"/>
            <a:ext cx="1129975" cy="400110"/>
          </a:xfrm>
          <a:prstGeom prst="rect">
            <a:avLst/>
          </a:prstGeom>
          <a:solidFill>
            <a:srgbClr val="96CBCC"/>
          </a:solidFill>
        </p:spPr>
        <p:txBody>
          <a:bodyPr wrap="square" rtlCol="0">
            <a:spAutoFit/>
          </a:bodyPr>
          <a:lstStyle/>
          <a:p>
            <a:r>
              <a:rPr lang="en-AU" sz="1000" dirty="0"/>
              <a:t>Revise as needed from feedback</a:t>
            </a:r>
          </a:p>
        </p:txBody>
      </p:sp>
      <p:sp>
        <p:nvSpPr>
          <p:cNvPr id="32" name="TextBox 31"/>
          <p:cNvSpPr txBox="1"/>
          <p:nvPr/>
        </p:nvSpPr>
        <p:spPr>
          <a:xfrm>
            <a:off x="5096029" y="4680298"/>
            <a:ext cx="2285151" cy="246221"/>
          </a:xfrm>
          <a:prstGeom prst="rect">
            <a:avLst/>
          </a:prstGeom>
          <a:solidFill>
            <a:srgbClr val="96CBCC"/>
          </a:solidFill>
        </p:spPr>
        <p:txBody>
          <a:bodyPr wrap="square" rtlCol="0">
            <a:spAutoFit/>
          </a:bodyPr>
          <a:lstStyle/>
          <a:p>
            <a:r>
              <a:rPr lang="en-AU" sz="1000" dirty="0"/>
              <a:t>Construction and content development</a:t>
            </a:r>
          </a:p>
        </p:txBody>
      </p:sp>
      <p:sp>
        <p:nvSpPr>
          <p:cNvPr id="33" name="TextBox 32"/>
          <p:cNvSpPr txBox="1"/>
          <p:nvPr/>
        </p:nvSpPr>
        <p:spPr>
          <a:xfrm>
            <a:off x="5811520" y="5006608"/>
            <a:ext cx="1569661" cy="400110"/>
          </a:xfrm>
          <a:prstGeom prst="rect">
            <a:avLst/>
          </a:prstGeom>
          <a:solidFill>
            <a:srgbClr val="96CBCC"/>
          </a:solidFill>
        </p:spPr>
        <p:txBody>
          <a:bodyPr wrap="square" rtlCol="0">
            <a:spAutoFit/>
          </a:bodyPr>
          <a:lstStyle/>
          <a:p>
            <a:r>
              <a:rPr lang="en-AU" sz="1000" dirty="0"/>
              <a:t>Client review and user testing</a:t>
            </a:r>
          </a:p>
        </p:txBody>
      </p:sp>
      <p:sp>
        <p:nvSpPr>
          <p:cNvPr id="35" name="Arrow: Curved Up 34"/>
          <p:cNvSpPr/>
          <p:nvPr/>
        </p:nvSpPr>
        <p:spPr>
          <a:xfrm rot="15976970">
            <a:off x="7894148" y="4096241"/>
            <a:ext cx="615681" cy="1605077"/>
          </a:xfrm>
          <a:prstGeom prst="curvedUpArrow">
            <a:avLst>
              <a:gd name="adj1" fmla="val 25000"/>
              <a:gd name="adj2" fmla="val 47753"/>
              <a:gd name="adj3" fmla="val 58432"/>
            </a:avLst>
          </a:prstGeom>
          <a:solidFill>
            <a:srgbClr val="CC0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6" name="TextBox 35"/>
          <p:cNvSpPr txBox="1"/>
          <p:nvPr/>
        </p:nvSpPr>
        <p:spPr>
          <a:xfrm>
            <a:off x="9038982" y="5078771"/>
            <a:ext cx="1129975" cy="400110"/>
          </a:xfrm>
          <a:prstGeom prst="rect">
            <a:avLst/>
          </a:prstGeom>
          <a:solidFill>
            <a:srgbClr val="96CBCC"/>
          </a:solidFill>
        </p:spPr>
        <p:txBody>
          <a:bodyPr wrap="square" rtlCol="0">
            <a:spAutoFit/>
          </a:bodyPr>
          <a:lstStyle/>
          <a:p>
            <a:r>
              <a:rPr lang="en-AU" sz="1000" dirty="0"/>
              <a:t>Publish and promote website</a:t>
            </a:r>
          </a:p>
        </p:txBody>
      </p:sp>
      <p:sp>
        <p:nvSpPr>
          <p:cNvPr id="37" name="TextBox 36"/>
          <p:cNvSpPr txBox="1"/>
          <p:nvPr/>
        </p:nvSpPr>
        <p:spPr>
          <a:xfrm>
            <a:off x="10265107" y="5299650"/>
            <a:ext cx="1743845" cy="400110"/>
          </a:xfrm>
          <a:prstGeom prst="rect">
            <a:avLst/>
          </a:prstGeom>
          <a:solidFill>
            <a:srgbClr val="96CBCC"/>
          </a:solidFill>
        </p:spPr>
        <p:txBody>
          <a:bodyPr wrap="square" rtlCol="0">
            <a:spAutoFit/>
          </a:bodyPr>
          <a:lstStyle/>
          <a:p>
            <a:r>
              <a:rPr lang="en-AU" sz="1000" dirty="0"/>
              <a:t>Carry out ongoing maintenance &amp; update of site</a:t>
            </a:r>
          </a:p>
        </p:txBody>
      </p:sp>
    </p:spTree>
    <p:extLst>
      <p:ext uri="{BB962C8B-B14F-4D97-AF65-F5344CB8AC3E}">
        <p14:creationId xmlns:p14="http://schemas.microsoft.com/office/powerpoint/2010/main" val="18171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0" y="0"/>
            <a:ext cx="7729728" cy="703852"/>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AU" sz="1600" dirty="0"/>
              <a:t>Slammers Beach Volleyball Website Flowchart</a:t>
            </a:r>
          </a:p>
        </p:txBody>
      </p:sp>
      <p:pic>
        <p:nvPicPr>
          <p:cNvPr id="5" name="Picture 4"/>
          <p:cNvPicPr>
            <a:picLocks noChangeAspect="1"/>
          </p:cNvPicPr>
          <p:nvPr/>
        </p:nvPicPr>
        <p:blipFill>
          <a:blip r:embed="rId2"/>
          <a:stretch>
            <a:fillRect/>
          </a:stretch>
        </p:blipFill>
        <p:spPr>
          <a:xfrm>
            <a:off x="0" y="20320"/>
            <a:ext cx="605953" cy="683532"/>
          </a:xfrm>
          <a:prstGeom prst="rect">
            <a:avLst/>
          </a:prstGeom>
        </p:spPr>
      </p:pic>
      <p:sp>
        <p:nvSpPr>
          <p:cNvPr id="10" name="TextBox 9"/>
          <p:cNvSpPr txBox="1"/>
          <p:nvPr/>
        </p:nvSpPr>
        <p:spPr>
          <a:xfrm>
            <a:off x="5111079" y="1041897"/>
            <a:ext cx="2180347" cy="800219"/>
          </a:xfrm>
          <a:prstGeom prst="rect">
            <a:avLst/>
          </a:prstGeom>
          <a:solidFill>
            <a:schemeClr val="accent1">
              <a:lumMod val="60000"/>
              <a:lumOff val="40000"/>
            </a:schemeClr>
          </a:solidFill>
          <a:ln>
            <a:solidFill>
              <a:schemeClr val="accent4">
                <a:lumMod val="60000"/>
                <a:lumOff val="40000"/>
              </a:schemeClr>
            </a:solidFill>
          </a:ln>
        </p:spPr>
        <p:txBody>
          <a:bodyPr wrap="square" rtlCol="0">
            <a:spAutoFit/>
          </a:bodyPr>
          <a:lstStyle/>
          <a:p>
            <a:pPr algn="ctr"/>
            <a:r>
              <a:rPr lang="en-AU" sz="2400" dirty="0"/>
              <a:t>Home</a:t>
            </a:r>
          </a:p>
          <a:p>
            <a:pPr algn="ctr"/>
            <a:r>
              <a:rPr lang="en-AU" sz="1100" dirty="0">
                <a:solidFill>
                  <a:srgbClr val="000000"/>
                </a:solidFill>
              </a:rPr>
              <a:t>Welcome to Slammers Beach Volleyball Club</a:t>
            </a:r>
          </a:p>
        </p:txBody>
      </p:sp>
      <p:sp>
        <p:nvSpPr>
          <p:cNvPr id="11" name="TextBox 10"/>
          <p:cNvSpPr txBox="1"/>
          <p:nvPr/>
        </p:nvSpPr>
        <p:spPr>
          <a:xfrm>
            <a:off x="418882" y="3420033"/>
            <a:ext cx="1945068" cy="1215717"/>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Playing Volleyball  </a:t>
            </a:r>
          </a:p>
          <a:p>
            <a:pPr algn="ctr"/>
            <a:endParaRPr lang="en-AU" sz="2000" dirty="0"/>
          </a:p>
          <a:p>
            <a:pPr algn="ctr"/>
            <a:r>
              <a:rPr lang="en-AU" sz="1100" dirty="0"/>
              <a:t>Volleyball Competitions</a:t>
            </a:r>
          </a:p>
          <a:p>
            <a:pPr algn="ctr"/>
            <a:endParaRPr lang="en-AU" sz="1100" dirty="0"/>
          </a:p>
          <a:p>
            <a:pPr algn="ctr"/>
            <a:endParaRPr lang="en-AU" sz="1100" dirty="0"/>
          </a:p>
        </p:txBody>
      </p:sp>
      <p:sp>
        <p:nvSpPr>
          <p:cNvPr id="12" name="TextBox 11"/>
          <p:cNvSpPr txBox="1"/>
          <p:nvPr/>
        </p:nvSpPr>
        <p:spPr>
          <a:xfrm>
            <a:off x="2671020" y="3397913"/>
            <a:ext cx="2151240" cy="1923604"/>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About Volleyball</a:t>
            </a:r>
          </a:p>
          <a:p>
            <a:pPr algn="ctr"/>
            <a:endParaRPr lang="en-AU" sz="1100" dirty="0">
              <a:solidFill>
                <a:srgbClr val="000000"/>
              </a:solidFill>
            </a:endParaRPr>
          </a:p>
          <a:p>
            <a:pPr algn="ctr"/>
            <a:endParaRPr lang="en-AU" sz="1100" dirty="0">
              <a:solidFill>
                <a:srgbClr val="000000"/>
              </a:solidFill>
            </a:endParaRPr>
          </a:p>
          <a:p>
            <a:pPr algn="ctr"/>
            <a:r>
              <a:rPr lang="en-AU" sz="1100" dirty="0">
                <a:solidFill>
                  <a:srgbClr val="000000"/>
                </a:solidFill>
              </a:rPr>
              <a:t>Playing Guidelines</a:t>
            </a:r>
          </a:p>
          <a:p>
            <a:pPr algn="ctr"/>
            <a:endParaRPr lang="en-AU" sz="1100" dirty="0">
              <a:solidFill>
                <a:srgbClr val="000000"/>
              </a:solidFill>
            </a:endParaRPr>
          </a:p>
          <a:p>
            <a:pPr algn="ctr"/>
            <a:r>
              <a:rPr lang="en-AU" sz="1100" dirty="0">
                <a:solidFill>
                  <a:srgbClr val="000000"/>
                </a:solidFill>
              </a:rPr>
              <a:t>Object of the Game</a:t>
            </a:r>
          </a:p>
          <a:p>
            <a:pPr algn="ctr"/>
            <a:endParaRPr lang="en-AU" sz="1100" dirty="0">
              <a:solidFill>
                <a:srgbClr val="000000"/>
              </a:solidFill>
            </a:endParaRPr>
          </a:p>
          <a:p>
            <a:pPr algn="ctr"/>
            <a:r>
              <a:rPr lang="en-AU" sz="1100" dirty="0">
                <a:solidFill>
                  <a:srgbClr val="000000"/>
                </a:solidFill>
              </a:rPr>
              <a:t>Did You Know  </a:t>
            </a:r>
          </a:p>
          <a:p>
            <a:pPr algn="ctr"/>
            <a:endParaRPr lang="en-AU" sz="1100" dirty="0">
              <a:solidFill>
                <a:srgbClr val="000000"/>
              </a:solidFill>
            </a:endParaRPr>
          </a:p>
          <a:p>
            <a:pPr algn="ctr"/>
            <a:r>
              <a:rPr lang="en-AU" sz="1100" dirty="0">
                <a:solidFill>
                  <a:srgbClr val="000000"/>
                </a:solidFill>
              </a:rPr>
              <a:t>Useful Links</a:t>
            </a:r>
            <a:endParaRPr lang="en-AU" sz="2000" dirty="0"/>
          </a:p>
        </p:txBody>
      </p:sp>
      <p:sp>
        <p:nvSpPr>
          <p:cNvPr id="13" name="TextBox 12"/>
          <p:cNvSpPr txBox="1"/>
          <p:nvPr/>
        </p:nvSpPr>
        <p:spPr>
          <a:xfrm>
            <a:off x="5127204" y="3397913"/>
            <a:ext cx="2148099" cy="2508379"/>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Announcements, Bar &amp; Food Menus &amp; Functions</a:t>
            </a:r>
          </a:p>
          <a:p>
            <a:pPr algn="ctr"/>
            <a:endParaRPr lang="en-AU" sz="2000" dirty="0"/>
          </a:p>
          <a:p>
            <a:pPr algn="ctr"/>
            <a:r>
              <a:rPr lang="en-AU" sz="1100" dirty="0">
                <a:solidFill>
                  <a:srgbClr val="000000"/>
                </a:solidFill>
              </a:rPr>
              <a:t>Announcements</a:t>
            </a:r>
          </a:p>
          <a:p>
            <a:pPr algn="ctr"/>
            <a:endParaRPr lang="en-AU" sz="1100" dirty="0">
              <a:solidFill>
                <a:srgbClr val="000000"/>
              </a:solidFill>
            </a:endParaRPr>
          </a:p>
          <a:p>
            <a:pPr algn="ctr"/>
            <a:r>
              <a:rPr lang="en-AU" sz="1100" dirty="0">
                <a:solidFill>
                  <a:srgbClr val="000000"/>
                </a:solidFill>
              </a:rPr>
              <a:t>Bar Menu</a:t>
            </a:r>
          </a:p>
          <a:p>
            <a:pPr algn="ctr"/>
            <a:endParaRPr lang="en-AU" sz="1100" dirty="0">
              <a:solidFill>
                <a:srgbClr val="000000"/>
              </a:solidFill>
            </a:endParaRPr>
          </a:p>
          <a:p>
            <a:pPr algn="ctr"/>
            <a:r>
              <a:rPr lang="en-AU" sz="1100" dirty="0">
                <a:solidFill>
                  <a:srgbClr val="000000"/>
                </a:solidFill>
              </a:rPr>
              <a:t>Snack Menu</a:t>
            </a:r>
          </a:p>
          <a:p>
            <a:pPr algn="ctr"/>
            <a:endParaRPr lang="en-AU" sz="1100" dirty="0">
              <a:solidFill>
                <a:srgbClr val="000000"/>
              </a:solidFill>
            </a:endParaRPr>
          </a:p>
          <a:p>
            <a:pPr algn="ctr"/>
            <a:r>
              <a:rPr lang="en-AU" sz="1100" dirty="0">
                <a:solidFill>
                  <a:srgbClr val="000000"/>
                </a:solidFill>
              </a:rPr>
              <a:t>Booking Functions</a:t>
            </a:r>
            <a:endParaRPr lang="en-AU" sz="2000" dirty="0"/>
          </a:p>
        </p:txBody>
      </p:sp>
      <p:sp>
        <p:nvSpPr>
          <p:cNvPr id="14" name="TextBox 13"/>
          <p:cNvSpPr txBox="1"/>
          <p:nvPr/>
        </p:nvSpPr>
        <p:spPr>
          <a:xfrm>
            <a:off x="9726450" y="3374829"/>
            <a:ext cx="2050441" cy="2477601"/>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Contact Us,  Location Map, Hours Open</a:t>
            </a:r>
          </a:p>
          <a:p>
            <a:pPr algn="ctr"/>
            <a:endParaRPr lang="en-AU" sz="2000" dirty="0"/>
          </a:p>
          <a:p>
            <a:pPr lvl="0" algn="ctr"/>
            <a:r>
              <a:rPr lang="en-AU" sz="1100" dirty="0">
                <a:solidFill>
                  <a:srgbClr val="000000"/>
                </a:solidFill>
              </a:rPr>
              <a:t>Address, Phone &amp; Email Details</a:t>
            </a:r>
          </a:p>
          <a:p>
            <a:pPr lvl="0" algn="ctr"/>
            <a:endParaRPr lang="en-AU" sz="1100" dirty="0">
              <a:solidFill>
                <a:srgbClr val="000000"/>
              </a:solidFill>
            </a:endParaRPr>
          </a:p>
          <a:p>
            <a:pPr lvl="0" algn="ctr"/>
            <a:r>
              <a:rPr lang="en-AU" sz="1100" dirty="0">
                <a:solidFill>
                  <a:srgbClr val="000000"/>
                </a:solidFill>
              </a:rPr>
              <a:t>Hours Open</a:t>
            </a:r>
          </a:p>
          <a:p>
            <a:pPr lvl="0" algn="ctr"/>
            <a:endParaRPr lang="en-AU" sz="1100" dirty="0">
              <a:solidFill>
                <a:srgbClr val="000000"/>
              </a:solidFill>
            </a:endParaRPr>
          </a:p>
          <a:p>
            <a:pPr lvl="0" algn="ctr"/>
            <a:r>
              <a:rPr lang="en-AU" sz="1100" dirty="0">
                <a:solidFill>
                  <a:srgbClr val="000000"/>
                </a:solidFill>
              </a:rPr>
              <a:t>Map with Directions</a:t>
            </a:r>
          </a:p>
          <a:p>
            <a:pPr algn="ctr"/>
            <a:endParaRPr lang="en-AU" sz="2000" dirty="0"/>
          </a:p>
        </p:txBody>
      </p:sp>
      <p:cxnSp>
        <p:nvCxnSpPr>
          <p:cNvPr id="31" name="Straight Arrow Connector 30"/>
          <p:cNvCxnSpPr>
            <a:endCxn id="11" idx="0"/>
          </p:cNvCxnSpPr>
          <p:nvPr/>
        </p:nvCxnSpPr>
        <p:spPr>
          <a:xfrm>
            <a:off x="1384672" y="2621430"/>
            <a:ext cx="6744" cy="7986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1384672" y="2576208"/>
            <a:ext cx="9381527" cy="57455"/>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flipV="1">
            <a:off x="6201253" y="1859565"/>
            <a:ext cx="0" cy="7468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endCxn id="12" idx="0"/>
          </p:cNvCxnSpPr>
          <p:nvPr/>
        </p:nvCxnSpPr>
        <p:spPr>
          <a:xfrm flipH="1">
            <a:off x="3746640" y="2606366"/>
            <a:ext cx="2400" cy="7915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endCxn id="13" idx="0"/>
          </p:cNvCxnSpPr>
          <p:nvPr/>
        </p:nvCxnSpPr>
        <p:spPr>
          <a:xfrm flipH="1">
            <a:off x="6201254" y="2612341"/>
            <a:ext cx="1339" cy="7855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endCxn id="15" idx="0"/>
          </p:cNvCxnSpPr>
          <p:nvPr/>
        </p:nvCxnSpPr>
        <p:spPr>
          <a:xfrm>
            <a:off x="8495668" y="2606366"/>
            <a:ext cx="5209" cy="7915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7575210" y="3397913"/>
            <a:ext cx="1851333" cy="1215717"/>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Sign Up</a:t>
            </a:r>
          </a:p>
          <a:p>
            <a:pPr algn="ctr"/>
            <a:endParaRPr lang="en-AU" sz="2000" dirty="0"/>
          </a:p>
          <a:p>
            <a:pPr algn="ctr"/>
            <a:r>
              <a:rPr lang="en-AU" sz="1100" dirty="0"/>
              <a:t>Registration Form</a:t>
            </a:r>
          </a:p>
          <a:p>
            <a:pPr algn="ctr"/>
            <a:endParaRPr lang="en-AU" sz="1100" dirty="0"/>
          </a:p>
          <a:p>
            <a:pPr algn="ctr"/>
            <a:endParaRPr lang="en-AU" sz="1100" dirty="0"/>
          </a:p>
        </p:txBody>
      </p:sp>
      <p:cxnSp>
        <p:nvCxnSpPr>
          <p:cNvPr id="22" name="Straight Arrow Connector 21"/>
          <p:cNvCxnSpPr>
            <a:endCxn id="14" idx="0"/>
          </p:cNvCxnSpPr>
          <p:nvPr/>
        </p:nvCxnSpPr>
        <p:spPr>
          <a:xfrm>
            <a:off x="10751670" y="2579321"/>
            <a:ext cx="1" cy="7955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409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4" name="Picture 3"/>
          <p:cNvPicPr>
            <a:picLocks noChangeAspect="1"/>
          </p:cNvPicPr>
          <p:nvPr/>
        </p:nvPicPr>
        <p:blipFill rotWithShape="1">
          <a:blip r:embed="rId4"/>
          <a:srcRect t="156" r="1" b="1"/>
          <a:stretch/>
        </p:blipFill>
        <p:spPr>
          <a:xfrm>
            <a:off x="52020" y="533445"/>
            <a:ext cx="1925062"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sp>
        <p:nvSpPr>
          <p:cNvPr id="15" name="TextBox 1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rgbClr val="FFFF00"/>
                </a:solidFill>
              </a:rPr>
              <a:t>Home </a:t>
            </a:r>
            <a:r>
              <a:rPr lang="en-AU" dirty="0"/>
              <a:t>  </a:t>
            </a:r>
            <a:r>
              <a:rPr lang="en-AU" dirty="0">
                <a:solidFill>
                  <a:schemeClr val="bg1"/>
                </a:solidFill>
              </a:rPr>
              <a:t>Playing Volleyball  About Volleyball    Announcements, Bar Hours &amp; Functions    Contact Us &amp; Location Map</a:t>
            </a:r>
          </a:p>
        </p:txBody>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7" name="Picture 6"/>
          <p:cNvPicPr>
            <a:picLocks noChangeAspect="1"/>
          </p:cNvPicPr>
          <p:nvPr/>
        </p:nvPicPr>
        <p:blipFill>
          <a:blip r:embed="rId6"/>
          <a:stretch>
            <a:fillRect/>
          </a:stretch>
        </p:blipFill>
        <p:spPr>
          <a:xfrm>
            <a:off x="8233820" y="533445"/>
            <a:ext cx="3842951" cy="2090854"/>
          </a:xfrm>
          <a:prstGeom prst="rect">
            <a:avLst/>
          </a:prstGeom>
        </p:spPr>
      </p:pic>
      <p:pic>
        <p:nvPicPr>
          <p:cNvPr id="24" name="Picture 23"/>
          <p:cNvPicPr>
            <a:picLocks noChangeAspect="1"/>
          </p:cNvPicPr>
          <p:nvPr/>
        </p:nvPicPr>
        <p:blipFill>
          <a:blip r:embed="rId7"/>
          <a:stretch>
            <a:fillRect/>
          </a:stretch>
        </p:blipFill>
        <p:spPr>
          <a:xfrm>
            <a:off x="5309383" y="2619632"/>
            <a:ext cx="6767388" cy="3978876"/>
          </a:xfrm>
          <a:prstGeom prst="rect">
            <a:avLst/>
          </a:prstGeom>
        </p:spPr>
      </p:pic>
      <p:sp>
        <p:nvSpPr>
          <p:cNvPr id="25" name="TextBox 24"/>
          <p:cNvSpPr txBox="1"/>
          <p:nvPr/>
        </p:nvSpPr>
        <p:spPr>
          <a:xfrm>
            <a:off x="52019" y="260352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28524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rgbClr val="FFFF00"/>
                </a:solidFill>
              </a:rPr>
              <a:t>Playing Volleyball  </a:t>
            </a:r>
            <a:r>
              <a:rPr lang="en-AU" dirty="0">
                <a:solidFill>
                  <a:schemeClr val="bg1"/>
                </a:solidFill>
              </a:rPr>
              <a:t>About Volleyball    Announcements, Bar Hours &amp; Functions    Contact Us &amp; Location Map</a:t>
            </a:r>
          </a:p>
        </p:txBody>
      </p:sp>
      <p:cxnSp>
        <p:nvCxnSpPr>
          <p:cNvPr id="5" name="Straight Connector 4"/>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246650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9667" y="104278"/>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103219"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pic>
        <p:nvPicPr>
          <p:cNvPr id="12" name="Picture 11"/>
          <p:cNvPicPr>
            <a:picLocks noChangeAspect="1"/>
          </p:cNvPicPr>
          <p:nvPr/>
        </p:nvPicPr>
        <p:blipFill rotWithShape="1">
          <a:blip r:embed="rId2"/>
          <a:srcRect t="156" r="1" b="1"/>
          <a:stretch/>
        </p:blipFill>
        <p:spPr>
          <a:xfrm>
            <a:off x="52020" y="533445"/>
            <a:ext cx="1925062" cy="2090853"/>
          </a:xfrm>
          <a:prstGeom prst="rect">
            <a:avLst/>
          </a:prstGeom>
        </p:spPr>
      </p:pic>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45705" y="533445"/>
            <a:ext cx="3459891" cy="2090853"/>
          </a:xfrm>
          <a:prstGeom prst="rect">
            <a:avLst/>
          </a:prstGeom>
        </p:spPr>
      </p:pic>
      <p:pic>
        <p:nvPicPr>
          <p:cNvPr id="14" name="Picture 13"/>
          <p:cNvPicPr>
            <a:picLocks noChangeAspect="1"/>
          </p:cNvPicPr>
          <p:nvPr/>
        </p:nvPicPr>
        <p:blipFill>
          <a:blip r:embed="rId5"/>
          <a:stretch>
            <a:fillRect/>
          </a:stretch>
        </p:blipFill>
        <p:spPr>
          <a:xfrm>
            <a:off x="5309383" y="533445"/>
            <a:ext cx="3806283" cy="2086187"/>
          </a:xfrm>
          <a:prstGeom prst="rect">
            <a:avLst/>
          </a:prstGeom>
        </p:spPr>
      </p:pic>
      <p:pic>
        <p:nvPicPr>
          <p:cNvPr id="15" name="Picture 14"/>
          <p:cNvPicPr>
            <a:picLocks noChangeAspect="1"/>
          </p:cNvPicPr>
          <p:nvPr/>
        </p:nvPicPr>
        <p:blipFill>
          <a:blip r:embed="rId6"/>
          <a:stretch>
            <a:fillRect/>
          </a:stretch>
        </p:blipFill>
        <p:spPr>
          <a:xfrm>
            <a:off x="8233820" y="533445"/>
            <a:ext cx="3842951" cy="2090854"/>
          </a:xfrm>
          <a:prstGeom prst="rect">
            <a:avLst/>
          </a:prstGeom>
        </p:spPr>
      </p:pic>
    </p:spTree>
    <p:extLst>
      <p:ext uri="{BB962C8B-B14F-4D97-AF65-F5344CB8AC3E}">
        <p14:creationId xmlns:p14="http://schemas.microsoft.com/office/powerpoint/2010/main" val="154834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t>
            </a:r>
            <a:r>
              <a:rPr lang="en-AU" dirty="0">
                <a:solidFill>
                  <a:srgbClr val="FFFF00"/>
                </a:solidFill>
              </a:rPr>
              <a:t>About Volleyball    </a:t>
            </a:r>
            <a:r>
              <a:rPr lang="en-AU" dirty="0">
                <a:solidFill>
                  <a:schemeClr val="bg1"/>
                </a:solidFill>
              </a:rPr>
              <a:t>Announcements, Bar Hours &amp; Functions    Contact Us &amp; Location Map</a:t>
            </a:r>
          </a:p>
        </p:txBody>
      </p:sp>
      <p:cxnSp>
        <p:nvCxnSpPr>
          <p:cNvPr id="6" name="Straight Connector 5"/>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64847" y="91961"/>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4129148"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1" name="Picture 10"/>
          <p:cNvPicPr>
            <a:picLocks noChangeAspect="1"/>
          </p:cNvPicPr>
          <p:nvPr/>
        </p:nvPicPr>
        <p:blipFill rotWithShape="1">
          <a:blip r:embed="rId2"/>
          <a:srcRect t="156" r="1" b="1"/>
          <a:stretch/>
        </p:blipFill>
        <p:spPr>
          <a:xfrm>
            <a:off x="52020" y="533445"/>
            <a:ext cx="1925062" cy="2090853"/>
          </a:xfrm>
          <a:prstGeom prst="rect">
            <a:avLst/>
          </a:prstGeom>
        </p:spPr>
      </p:pic>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13287" y="533445"/>
            <a:ext cx="3459891" cy="2090853"/>
          </a:xfrm>
          <a:prstGeom prst="rect">
            <a:avLst/>
          </a:prstGeom>
        </p:spPr>
      </p:pic>
      <p:pic>
        <p:nvPicPr>
          <p:cNvPr id="13" name="Picture 12"/>
          <p:cNvPicPr>
            <a:picLocks noChangeAspect="1"/>
          </p:cNvPicPr>
          <p:nvPr/>
        </p:nvPicPr>
        <p:blipFill>
          <a:blip r:embed="rId5"/>
          <a:stretch>
            <a:fillRect/>
          </a:stretch>
        </p:blipFill>
        <p:spPr>
          <a:xfrm>
            <a:off x="5309383" y="533445"/>
            <a:ext cx="3806283" cy="2086187"/>
          </a:xfrm>
          <a:prstGeom prst="rect">
            <a:avLst/>
          </a:prstGeom>
        </p:spPr>
      </p:pic>
      <p:pic>
        <p:nvPicPr>
          <p:cNvPr id="14" name="Picture 13"/>
          <p:cNvPicPr>
            <a:picLocks noChangeAspect="1"/>
          </p:cNvPicPr>
          <p:nvPr/>
        </p:nvPicPr>
        <p:blipFill>
          <a:blip r:embed="rId6"/>
          <a:stretch>
            <a:fillRect/>
          </a:stretch>
        </p:blipFill>
        <p:spPr>
          <a:xfrm>
            <a:off x="8233820" y="533445"/>
            <a:ext cx="3842951" cy="2090854"/>
          </a:xfrm>
          <a:prstGeom prst="rect">
            <a:avLst/>
          </a:prstGeom>
        </p:spPr>
      </p:pic>
      <p:sp>
        <p:nvSpPr>
          <p:cNvPr id="15" name="TextBox 14"/>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174679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t>
            </a:r>
            <a:r>
              <a:rPr lang="en-AU" dirty="0">
                <a:solidFill>
                  <a:srgbClr val="FFFF00"/>
                </a:solidFill>
              </a:rPr>
              <a:t>Announcements, Bar Hours &amp; Functions    </a:t>
            </a:r>
            <a:r>
              <a:rPr lang="en-AU" dirty="0">
                <a:solidFill>
                  <a:schemeClr val="bg1"/>
                </a:solidFill>
              </a:rPr>
              <a:t>Contact Us &amp; Location Map</a:t>
            </a:r>
          </a:p>
        </p:txBody>
      </p:sp>
      <p:cxnSp>
        <p:nvCxnSpPr>
          <p:cNvPr id="6" name="Straight Connector 5"/>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6356" y="114266"/>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2481759" y="109974"/>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0" name="Picture 9"/>
          <p:cNvPicPr>
            <a:picLocks noChangeAspect="1"/>
          </p:cNvPicPr>
          <p:nvPr/>
        </p:nvPicPr>
        <p:blipFill rotWithShape="1">
          <a:blip r:embed="rId2"/>
          <a:srcRect t="156" r="1" b="1"/>
          <a:stretch/>
        </p:blipFill>
        <p:spPr>
          <a:xfrm>
            <a:off x="0" y="531297"/>
            <a:ext cx="1125270" cy="1066755"/>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095360" y="531297"/>
            <a:ext cx="2370490" cy="1066755"/>
          </a:xfrm>
          <a:prstGeom prst="rect">
            <a:avLst/>
          </a:prstGeom>
        </p:spPr>
      </p:pic>
      <p:pic>
        <p:nvPicPr>
          <p:cNvPr id="14" name="Picture 13" descr="C:\Users\James Browning\AppData\Local\Microsoft\Windows\INetCacheContent.Word\ImageDivingforball.jpg"/>
          <p:cNvPicPr/>
          <p:nvPr/>
        </p:nvPicPr>
        <p:blipFill>
          <a:blip r:embed="rId5">
            <a:extLst>
              <a:ext uri="{28A0092B-C50C-407E-A947-70E740481C1C}">
                <a14:useLocalDpi xmlns:a14="http://schemas.microsoft.com/office/drawing/2010/main" val="0"/>
              </a:ext>
            </a:extLst>
          </a:blip>
          <a:srcRect/>
          <a:stretch>
            <a:fillRect/>
          </a:stretch>
        </p:blipFill>
        <p:spPr bwMode="auto">
          <a:xfrm>
            <a:off x="2829821" y="531297"/>
            <a:ext cx="2028508" cy="1064609"/>
          </a:xfrm>
          <a:prstGeom prst="rect">
            <a:avLst/>
          </a:prstGeom>
          <a:noFill/>
          <a:ln>
            <a:noFill/>
          </a:ln>
        </p:spPr>
      </p:pic>
      <p:pic>
        <p:nvPicPr>
          <p:cNvPr id="12" name="Picture 11"/>
          <p:cNvPicPr>
            <a:picLocks noChangeAspect="1"/>
          </p:cNvPicPr>
          <p:nvPr/>
        </p:nvPicPr>
        <p:blipFill>
          <a:blip r:embed="rId6"/>
          <a:stretch>
            <a:fillRect/>
          </a:stretch>
        </p:blipFill>
        <p:spPr>
          <a:xfrm>
            <a:off x="4817231" y="533444"/>
            <a:ext cx="1946312" cy="1064607"/>
          </a:xfrm>
          <a:prstGeom prst="rect">
            <a:avLst/>
          </a:prstGeom>
        </p:spPr>
      </p:pic>
      <p:pic>
        <p:nvPicPr>
          <p:cNvPr id="15" name="Picture 14" descr="C:\Users\James Browning\AppData\Local\Microsoft\Windows\INetCacheContent.Word\ImageKids.jpg"/>
          <p:cNvPicPr/>
          <p:nvPr/>
        </p:nvPicPr>
        <p:blipFill>
          <a:blip r:embed="rId7">
            <a:extLst>
              <a:ext uri="{28A0092B-C50C-407E-A947-70E740481C1C}">
                <a14:useLocalDpi xmlns:a14="http://schemas.microsoft.com/office/drawing/2010/main" val="0"/>
              </a:ext>
            </a:extLst>
          </a:blip>
          <a:srcRect/>
          <a:stretch>
            <a:fillRect/>
          </a:stretch>
        </p:blipFill>
        <p:spPr bwMode="auto">
          <a:xfrm>
            <a:off x="6763543" y="531297"/>
            <a:ext cx="1946313" cy="1066757"/>
          </a:xfrm>
          <a:prstGeom prst="rect">
            <a:avLst/>
          </a:prstGeom>
          <a:noFill/>
          <a:ln>
            <a:noFill/>
          </a:ln>
        </p:spPr>
      </p:pic>
      <p:pic>
        <p:nvPicPr>
          <p:cNvPr id="13" name="Picture 12"/>
          <p:cNvPicPr>
            <a:picLocks noChangeAspect="1"/>
          </p:cNvPicPr>
          <p:nvPr/>
        </p:nvPicPr>
        <p:blipFill>
          <a:blip r:embed="rId8"/>
          <a:stretch>
            <a:fillRect/>
          </a:stretch>
        </p:blipFill>
        <p:spPr>
          <a:xfrm>
            <a:off x="8709855" y="531297"/>
            <a:ext cx="1968277" cy="1070890"/>
          </a:xfrm>
          <a:prstGeom prst="rect">
            <a:avLst/>
          </a:prstGeom>
        </p:spPr>
      </p:pic>
      <p:pic>
        <p:nvPicPr>
          <p:cNvPr id="2" name="Picture 1"/>
          <p:cNvPicPr>
            <a:picLocks noChangeAspect="1"/>
          </p:cNvPicPr>
          <p:nvPr/>
        </p:nvPicPr>
        <p:blipFill>
          <a:blip r:embed="rId9"/>
          <a:stretch>
            <a:fillRect/>
          </a:stretch>
        </p:blipFill>
        <p:spPr>
          <a:xfrm>
            <a:off x="10679412" y="531298"/>
            <a:ext cx="1512588" cy="1066753"/>
          </a:xfrm>
          <a:prstGeom prst="rect">
            <a:avLst/>
          </a:prstGeom>
        </p:spPr>
      </p:pic>
    </p:spTree>
    <p:extLst>
      <p:ext uri="{BB962C8B-B14F-4D97-AF65-F5344CB8AC3E}">
        <p14:creationId xmlns:p14="http://schemas.microsoft.com/office/powerpoint/2010/main" val="273708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33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Announcements, Bar Hours &amp; Functions    </a:t>
            </a:r>
            <a:r>
              <a:rPr lang="en-AU" dirty="0">
                <a:solidFill>
                  <a:srgbClr val="FFFF00"/>
                </a:solidFill>
              </a:rPr>
              <a:t>Contact Us &amp; Location Map</a:t>
            </a:r>
          </a:p>
        </p:txBody>
      </p:sp>
      <p:cxnSp>
        <p:nvCxnSpPr>
          <p:cNvPr id="5" name="Straight Connector 4"/>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410603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7292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9" name="Picture 8"/>
          <p:cNvPicPr>
            <a:picLocks noChangeAspect="1"/>
          </p:cNvPicPr>
          <p:nvPr/>
        </p:nvPicPr>
        <p:blipFill rotWithShape="1">
          <a:blip r:embed="rId2"/>
          <a:srcRect t="156" r="1" b="1"/>
          <a:stretch/>
        </p:blipFill>
        <p:spPr>
          <a:xfrm>
            <a:off x="52020" y="533445"/>
            <a:ext cx="1925062" cy="2090853"/>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pic>
        <p:nvPicPr>
          <p:cNvPr id="12" name="Picture 11"/>
          <p:cNvPicPr>
            <a:picLocks noChangeAspect="1"/>
          </p:cNvPicPr>
          <p:nvPr/>
        </p:nvPicPr>
        <p:blipFill>
          <a:blip r:embed="rId6"/>
          <a:stretch>
            <a:fillRect/>
          </a:stretch>
        </p:blipFill>
        <p:spPr>
          <a:xfrm>
            <a:off x="8233820" y="533445"/>
            <a:ext cx="3842951" cy="2090854"/>
          </a:xfrm>
          <a:prstGeom prst="rect">
            <a:avLst/>
          </a:prstGeom>
        </p:spPr>
      </p:pic>
      <p:sp>
        <p:nvSpPr>
          <p:cNvPr id="13" name="TextBox 12"/>
          <p:cNvSpPr txBox="1"/>
          <p:nvPr/>
        </p:nvSpPr>
        <p:spPr>
          <a:xfrm>
            <a:off x="348896" y="2786403"/>
            <a:ext cx="5257364" cy="3908762"/>
          </a:xfrm>
          <a:prstGeom prst="rect">
            <a:avLst/>
          </a:prstGeom>
          <a:noFill/>
          <a:ln>
            <a:solidFill>
              <a:srgbClr val="00B0F0"/>
            </a:solidFill>
          </a:ln>
        </p:spPr>
        <p:txBody>
          <a:bodyPr wrap="square" rtlCol="0">
            <a:spAutoFit/>
          </a:bodyPr>
          <a:lstStyle/>
          <a:p>
            <a:r>
              <a:rPr lang="en-AU" sz="1600" b="1" dirty="0"/>
              <a:t>Slammers Beach Volley Ball – Next to the Iconic </a:t>
            </a:r>
            <a:r>
              <a:rPr lang="en-AU" sz="1600" b="1" dirty="0" err="1"/>
              <a:t>Cairsville</a:t>
            </a:r>
            <a:r>
              <a:rPr lang="en-AU" sz="1600" b="1" dirty="0"/>
              <a:t> Strand </a:t>
            </a:r>
          </a:p>
          <a:p>
            <a:endParaRPr lang="en-AU" sz="1600" b="1" dirty="0"/>
          </a:p>
          <a:p>
            <a:r>
              <a:rPr lang="en-AU" sz="1600" dirty="0"/>
              <a:t>Address:  123 </a:t>
            </a:r>
            <a:r>
              <a:rPr lang="en-AU" sz="1600" dirty="0" err="1"/>
              <a:t>Pokemund</a:t>
            </a:r>
            <a:r>
              <a:rPr lang="en-AU" sz="1600" dirty="0"/>
              <a:t> Street, </a:t>
            </a:r>
            <a:r>
              <a:rPr lang="en-AU" sz="1600" dirty="0" err="1"/>
              <a:t>Cairnsville</a:t>
            </a:r>
            <a:r>
              <a:rPr lang="en-AU" sz="1600" dirty="0"/>
              <a:t> QLD </a:t>
            </a:r>
          </a:p>
          <a:p>
            <a:r>
              <a:rPr lang="en-AU" sz="1600" dirty="0"/>
              <a:t>Phone:     47712233</a:t>
            </a:r>
          </a:p>
          <a:p>
            <a:r>
              <a:rPr lang="en-AU" sz="1600" dirty="0"/>
              <a:t>Fax:         47712244</a:t>
            </a:r>
          </a:p>
          <a:p>
            <a:endParaRPr lang="en-AU" sz="1600" dirty="0"/>
          </a:p>
          <a:p>
            <a:r>
              <a:rPr lang="en-AU" sz="1600" dirty="0"/>
              <a:t>Email:       </a:t>
            </a:r>
            <a:r>
              <a:rPr lang="en-AU" sz="1600" u="sng" dirty="0">
                <a:solidFill>
                  <a:srgbClr val="0070C0"/>
                </a:solidFill>
                <a:hlinkClick r:id="rId7"/>
              </a:rPr>
              <a:t>slammers@gmail.com</a:t>
            </a:r>
            <a:endParaRPr lang="en-AU" sz="1600" u="sng" dirty="0">
              <a:solidFill>
                <a:srgbClr val="0070C0"/>
              </a:solidFill>
            </a:endParaRPr>
          </a:p>
          <a:p>
            <a:endParaRPr lang="en-AU" sz="1600" u="sng" dirty="0">
              <a:solidFill>
                <a:srgbClr val="0070C0"/>
              </a:solidFill>
            </a:endParaRPr>
          </a:p>
          <a:p>
            <a:r>
              <a:rPr lang="en-AU" sz="1600" b="1" dirty="0"/>
              <a:t>Staffed Hours</a:t>
            </a:r>
          </a:p>
          <a:p>
            <a:r>
              <a:rPr lang="en-AU" sz="1600" dirty="0"/>
              <a:t>Monday – Thursday</a:t>
            </a:r>
          </a:p>
          <a:p>
            <a:r>
              <a:rPr lang="en-AU" sz="1200" dirty="0"/>
              <a:t>10.00am – 8.00pm</a:t>
            </a:r>
          </a:p>
          <a:p>
            <a:r>
              <a:rPr lang="en-AU" sz="1600" dirty="0"/>
              <a:t>Friday – Saturday</a:t>
            </a:r>
          </a:p>
          <a:p>
            <a:r>
              <a:rPr lang="en-AU" sz="1100" dirty="0"/>
              <a:t>6.00am – 10.00pm</a:t>
            </a:r>
          </a:p>
          <a:p>
            <a:endParaRPr lang="en-AU" sz="1600" dirty="0"/>
          </a:p>
          <a:p>
            <a:pPr algn="ctr"/>
            <a:endParaRPr lang="en-AU" sz="1400" b="1" dirty="0">
              <a:solidFill>
                <a:schemeClr val="bg2">
                  <a:lumMod val="25000"/>
                </a:schemeClr>
              </a:solidFill>
              <a:cs typeface="Courier New" panose="02070309020205020404" pitchFamily="49" charset="0"/>
            </a:endParaRPr>
          </a:p>
        </p:txBody>
      </p:sp>
      <p:pic>
        <p:nvPicPr>
          <p:cNvPr id="16" name="Picture 15"/>
          <p:cNvPicPr>
            <a:picLocks noChangeAspect="1"/>
          </p:cNvPicPr>
          <p:nvPr/>
        </p:nvPicPr>
        <p:blipFill>
          <a:blip r:embed="rId8"/>
          <a:stretch>
            <a:fillRect/>
          </a:stretch>
        </p:blipFill>
        <p:spPr>
          <a:xfrm>
            <a:off x="5996536" y="2786403"/>
            <a:ext cx="5915025" cy="3957554"/>
          </a:xfrm>
          <a:prstGeom prst="rect">
            <a:avLst/>
          </a:prstGeom>
        </p:spPr>
      </p:pic>
    </p:spTree>
    <p:extLst>
      <p:ext uri="{BB962C8B-B14F-4D97-AF65-F5344CB8AC3E}">
        <p14:creationId xmlns:p14="http://schemas.microsoft.com/office/powerpoint/2010/main" val="1623451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3526472" y="2062480"/>
            <a:ext cx="6186488" cy="4277597"/>
          </a:xfrm>
          <a:prstGeom prst="rect">
            <a:avLst/>
          </a:prstGeom>
          <a:ln>
            <a:solidFill>
              <a:srgbClr val="00B0F0"/>
            </a:solidFill>
          </a:ln>
        </p:spPr>
      </p:pic>
      <p:sp>
        <p:nvSpPr>
          <p:cNvPr id="9" name="Text Box 2"/>
          <p:cNvSpPr txBox="1">
            <a:spLocks noChangeArrowheads="1"/>
          </p:cNvSpPr>
          <p:nvPr/>
        </p:nvSpPr>
        <p:spPr bwMode="auto">
          <a:xfrm rot="18984009">
            <a:off x="5706751" y="4423408"/>
            <a:ext cx="793115" cy="29718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750" dirty="0">
                <a:ln w="9525" cap="flat" cmpd="sng" algn="ctr">
                  <a:solidFill>
                    <a:srgbClr val="7F7F7F"/>
                  </a:solidFill>
                  <a:prstDash val="solid"/>
                  <a:round/>
                </a:ln>
                <a:solidFill>
                  <a:srgbClr val="5B9BD5"/>
                </a:solidFill>
                <a:effectLst>
                  <a:outerShdw blurRad="38100" dist="25400" dir="5400000" algn="ctr">
                    <a:srgbClr val="6E747A">
                      <a:alpha val="43000"/>
                    </a:srgbClr>
                  </a:outerShdw>
                </a:effectLst>
                <a:latin typeface="Yu Gothic Light" panose="020B0300000000000000" pitchFamily="34" charset="-128"/>
                <a:ea typeface="Calibri" panose="020F0502020204030204" pitchFamily="34" charset="0"/>
                <a:cs typeface="Calibri Light" panose="020F0302020204030204" pitchFamily="34" charset="0"/>
              </a:rPr>
              <a:t>Pokemund St</a:t>
            </a:r>
            <a:endParaRPr lang="en-AU" sz="7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492955" y="3449240"/>
            <a:ext cx="426720" cy="452120"/>
          </a:xfrm>
          <a:prstGeom prst="rect">
            <a:avLst/>
          </a:prstGeom>
        </p:spPr>
      </p:pic>
      <p:pic>
        <p:nvPicPr>
          <p:cNvPr id="4" name="Picture 3" descr="C:\Users\James Browning\AppData\Local\Microsoft\Windows\INetCacheContent.Word\Image Slammers 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618" y="3159680"/>
            <a:ext cx="593725" cy="579120"/>
          </a:xfrm>
          <a:prstGeom prst="rect">
            <a:avLst/>
          </a:prstGeom>
          <a:noFill/>
          <a:ln>
            <a:noFill/>
          </a:ln>
        </p:spPr>
      </p:pic>
      <p:sp>
        <p:nvSpPr>
          <p:cNvPr id="6" name="Text Box 2"/>
          <p:cNvSpPr txBox="1">
            <a:spLocks noChangeArrowheads="1"/>
          </p:cNvSpPr>
          <p:nvPr/>
        </p:nvSpPr>
        <p:spPr bwMode="auto">
          <a:xfrm>
            <a:off x="7420451" y="3159680"/>
            <a:ext cx="2247900" cy="579120"/>
          </a:xfrm>
          <a:prstGeom prst="rect">
            <a:avLst/>
          </a:prstGeom>
          <a:solidFill>
            <a:srgbClr val="4D44C0"/>
          </a:solidFill>
          <a:ln w="9525">
            <a:noFill/>
            <a:miter lim="800000"/>
            <a:headEnd/>
            <a:tailEnd/>
          </a:ln>
        </p:spPr>
        <p:txBody>
          <a:bodyPr rot="0" vert="horz" wrap="square" lIns="91440" tIns="45720" rIns="91440" bIns="45720" anchor="t" anchorCtr="0">
            <a:noAutofit/>
          </a:bodyPr>
          <a:lstStyle/>
          <a:p>
            <a:pPr marL="0" marR="0" indent="57150">
              <a:lnSpc>
                <a:spcPct val="107000"/>
              </a:lnSpc>
              <a:spcBef>
                <a:spcPts val="0"/>
              </a:spcBef>
              <a:spcAft>
                <a:spcPts val="0"/>
              </a:spcAft>
            </a:pPr>
            <a:r>
              <a:rPr lang="en-US"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Slammers Beach Volleyball</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a:lnSpc>
                <a:spcPct val="107000"/>
              </a:lnSpc>
              <a:spcBef>
                <a:spcPts val="0"/>
              </a:spcBef>
              <a:spcAft>
                <a:spcPts val="800"/>
              </a:spcAft>
            </a:pPr>
            <a:r>
              <a:rPr lang="en-US" sz="9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123 Pokemund Street, Cairsville QLD 4755         </a:t>
            </a:r>
            <a:r>
              <a:rPr lang="en-US" sz="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Phone: 47712233 email: slammers@gmail.com</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indent="54610">
              <a:spcAft>
                <a:spcPts val="0"/>
              </a:spcAft>
            </a:pPr>
            <a:r>
              <a:rPr lang="en-US" sz="900" dirty="0">
                <a:effectLst/>
              </a:rPr>
              <a:t> </a:t>
            </a:r>
            <a:endParaRPr lang="en-AU" dirty="0">
              <a:effectLst/>
            </a:endParaRPr>
          </a:p>
          <a:p>
            <a:pPr marL="0" marR="0" indent="54610">
              <a:lnSpc>
                <a:spcPct val="50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5461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57334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887</TotalTime>
  <Words>813</Words>
  <Application>Microsoft Office PowerPoint</Application>
  <PresentationFormat>Widescreen</PresentationFormat>
  <Paragraphs>115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Yu Gothic Light</vt:lpstr>
      <vt:lpstr>Arial</vt:lpstr>
      <vt:lpstr>Calibri</vt:lpstr>
      <vt:lpstr>Calibri Light</vt:lpstr>
      <vt:lpstr>Courier New</vt:lpstr>
      <vt:lpstr>Freestyle Script</vt:lpstr>
      <vt:lpstr>Gill Sans MT</vt:lpstr>
      <vt:lpstr>Times New Roman</vt:lpstr>
      <vt:lpstr>Parcel</vt:lpstr>
      <vt:lpstr>PowerPoint Presentation</vt:lpstr>
      <vt:lpstr>Slammers Beach Volleyball Website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53</cp:revision>
  <dcterms:created xsi:type="dcterms:W3CDTF">2017-03-15T01:03:30Z</dcterms:created>
  <dcterms:modified xsi:type="dcterms:W3CDTF">2017-03-26T00:01:51Z</dcterms:modified>
</cp:coreProperties>
</file>